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12192000" cy="6858000"/>
  <p:notesSz cx="7559675" cy="10691812"/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howOutlineIcons="0">
    <p:restoredLeft sz="22468"/>
    <p:restoredTop sz="96966"/>
  </p:normalViewPr>
  <p:slideViewPr>
    <p:cSldViewPr snapToObjects="1">
      <p:cViewPr>
        <p:scale>
          <a:sx n="50" d="100"/>
          <a:sy n="50" d="100"/>
        </p:scale>
        <p:origin x="0" y="0"/>
      </p:cViewPr>
      <p:guideLst>
        <p:guide orient="horz" pos="2159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7216" cy="73737216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presProps" Target="presProps.xml"  /><Relationship Id="rId35" Type="http://schemas.openxmlformats.org/officeDocument/2006/relationships/viewProps" Target="viewProps.xml"  /><Relationship Id="rId36" Type="http://schemas.openxmlformats.org/officeDocument/2006/relationships/theme" Target="theme/theme1.xml"  /><Relationship Id="rId37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3275859" cy="53459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2066" y="0"/>
            <a:ext cx="3275859" cy="53459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2B2BC9D-A816-4D0A-858B-1D023B3A8ACA}" type="datetime1">
              <a:rPr lang="ko-KR" altLang="en-US"/>
              <a:pPr lvl="0">
                <a:defRPr lang="ko-KR" altLang="en-US"/>
              </a:pPr>
              <a:t>2018-12-07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15900" y="801885"/>
            <a:ext cx="7127874" cy="4009429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967" y="5078610"/>
            <a:ext cx="6047740" cy="4811315"/>
          </a:xfrm>
          <a:prstGeom prst="rect">
            <a:avLst/>
          </a:prstGeom>
        </p:spPr>
        <p:txBody>
          <a:bodyPr vert="horz" lIns="91440" tIns="45720" rIns="91440" bIns="45720">
            <a:normAutofit lnSpcReduction="0"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55366"/>
            <a:ext cx="3275859" cy="53459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2066" y="10155366"/>
            <a:ext cx="3275859" cy="53459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18</a:t>
            </a:fld>
            <a:endParaRPr lang="en-US" altLang="en-US"/>
          </a:p>
        </p:txBody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13" Type="http://schemas.openxmlformats.org/officeDocument/2006/relationships/slideLayout" Target="../slideLayouts/slideLayout12.xml"  /><Relationship Id="rId2" Type="http://schemas.openxmlformats.org/officeDocument/2006/relationships/slideLayout" Target="../slideLayouts/slideLayout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ko-K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마스터 제목 스타일 편집</a:t>
            </a:r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10/10/18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5C54FACD-04CF-4352-84C6-8E0ACC414F01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&lt;숫자&gt;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개요 텍스트의 서식을 편집하려면 클릭하십시오</a:t>
            </a:r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2</a:t>
            </a:r>
            <a:r>
              <a:rPr b="0" lang="ko-K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3</a:t>
            </a:r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번째 개요 수준</a:t>
            </a:r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4</a:t>
            </a:r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번째 개요 수준</a:t>
            </a:r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5</a:t>
            </a:r>
            <a:r>
              <a:rPr b="0" lang="ko-K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6</a:t>
            </a:r>
            <a:r>
              <a:rPr b="0" lang="ko-K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7</a:t>
            </a:r>
            <a:r>
              <a:rPr b="0" lang="ko-K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jpeg"  /><Relationship Id="rId3" Type="http://schemas.openxmlformats.org/officeDocument/2006/relationships/image" Target="../media/image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3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Relationship Id="rId3" Type="http://schemas.openxmlformats.org/officeDocument/2006/relationships/image" Target="../media/image10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Relationship Id="rId3" Type="http://schemas.openxmlformats.org/officeDocument/2006/relationships/image" Target="../media/image12.jpeg"  /><Relationship Id="rId4" Type="http://schemas.openxmlformats.org/officeDocument/2006/relationships/image" Target="../media/image13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Relationship Id="rId3" Type="http://schemas.openxmlformats.org/officeDocument/2006/relationships/image" Target="../media/image15.jpeg"  /><Relationship Id="rId4" Type="http://schemas.openxmlformats.org/officeDocument/2006/relationships/image" Target="../media/image3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.png"  /><Relationship Id="rId4" Type="http://schemas.openxmlformats.org/officeDocument/2006/relationships/image" Target="../media/image3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Relationship Id="rId3" Type="http://schemas.openxmlformats.org/officeDocument/2006/relationships/image" Target="../media/image23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Relationship Id="rId3" Type="http://schemas.openxmlformats.org/officeDocument/2006/relationships/image" Target="../media/image24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Relationship Id="rId3" Type="http://schemas.openxmlformats.org/officeDocument/2006/relationships/image" Target="../media/image3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Relationship Id="rId3" Type="http://schemas.openxmlformats.org/officeDocument/2006/relationships/image" Target="../media/image7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Relationship Id="rId3" Type="http://schemas.openxmlformats.org/officeDocument/2006/relationships/image" Target="../media/image3.jpe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3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  <a:defRPr lang="ko-KR" altLang="en-US"/>
            </a:pPr>
            <a:endParaRPr lang="en-US" sz="32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 algn="ctr">
              <a:lnSpc>
                <a:spcPct val="100000"/>
              </a:lnSpc>
              <a:defRPr lang="ko-KR" altLang="en-US"/>
            </a:pPr>
            <a:endParaRPr lang="en-US" sz="32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 algn="ctr">
              <a:lnSpc>
                <a:spcPct val="100000"/>
              </a:lnSpc>
              <a:defRPr lang="ko-KR" altLang="en-US"/>
            </a:pPr>
            <a:r>
              <a:rPr lang="en-US" sz="2400" b="0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Date 2018. 10. 10</a:t>
            </a:r>
            <a:endParaRPr lang="en-US" sz="24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 algn="ctr">
              <a:lnSpc>
                <a:spcPct val="100000"/>
              </a:lnSpc>
              <a:defRPr lang="ko-KR" altLang="en-US"/>
            </a:pPr>
            <a:endParaRPr lang="en-US" sz="32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40" name="CustomShape 2"/>
          <p:cNvSpPr/>
          <p:nvPr/>
        </p:nvSpPr>
        <p:spPr>
          <a:xfrm>
            <a:off x="0" y="0"/>
            <a:ext cx="12191760" cy="456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1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6480" cy="533520"/>
          </a:xfrm>
          <a:prstGeom prst="rect">
            <a:avLst/>
          </a:prstGeom>
          <a:ln>
            <a:noFill/>
          </a:ln>
        </p:spPr>
      </p:pic>
      <p:graphicFrame>
        <p:nvGraphicFramePr>
          <p:cNvPr id="42" name="Table 3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" name="Table 4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44" name="CustomShape 5"/>
          <p:cNvSpPr/>
          <p:nvPr/>
        </p:nvSpPr>
        <p:spPr>
          <a:xfrm>
            <a:off x="9074880" y="6428520"/>
            <a:ext cx="3186360" cy="32122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Convergence Research Center for Future Automotive Technology</a:t>
            </a:r>
            <a:endParaRPr lang="en-US" sz="12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45" name="CustomShape 6"/>
          <p:cNvSpPr/>
          <p:nvPr/>
        </p:nvSpPr>
        <p:spPr>
          <a:xfrm>
            <a:off x="981720" y="1122480"/>
            <a:ext cx="1022796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  <a:defRPr lang="ko-KR" altLang="en-US"/>
            </a:pPr>
            <a:r>
              <a:rPr lang="en-US" sz="6000" b="0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ROS Novatel GPS</a:t>
            </a:r>
            <a:endParaRPr lang="en-US" sz="60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 algn="ctr">
              <a:lnSpc>
                <a:spcPct val="90000"/>
              </a:lnSpc>
              <a:defRPr lang="ko-KR" altLang="en-US"/>
            </a:pPr>
            <a:r>
              <a:rPr lang="en-US" sz="6000" b="0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Driver Manual</a:t>
            </a:r>
            <a:endParaRPr lang="en-US" sz="60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0" y="0"/>
            <a:ext cx="12191760" cy="456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74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77" name="CustomShape 5"/>
          <p:cNvSpPr/>
          <p:nvPr/>
        </p:nvSpPr>
        <p:spPr>
          <a:xfrm>
            <a:off x="0" y="987840"/>
            <a:ext cx="5078880" cy="4615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Nov</a:t>
            </a:r>
            <a:r>
              <a:rPr lang="en-US" altLang="ko-KR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a</a:t>
            </a: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tel GPS USB Driver 설치</a:t>
            </a:r>
            <a:endParaRPr lang="en-US" sz="2000" b="1" u="sng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78" name="CustomShape 6"/>
          <p:cNvSpPr/>
          <p:nvPr/>
        </p:nvSpPr>
        <p:spPr>
          <a:xfrm>
            <a:off x="0" y="1685520"/>
            <a:ext cx="12192120" cy="5056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buNone/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○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 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USB 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드라이버 설치 확인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- 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아래 명령어를 실행 후 출력 결과가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다음과 같은지 확인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en-US" altLang="ko-KR" sz="1800" b="1" spc="5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dmesg</a:t>
            </a:r>
            <a:endParaRPr lang="en-US" altLang="ko-KR" sz="1800" b="1" spc="5">
              <a:solidFill>
                <a:schemeClr val="tx1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endParaRPr lang="en-US" altLang="ko-KR" sz="1800" b="1" spc="5">
              <a:solidFill>
                <a:schemeClr val="tx1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endParaRPr lang="en-US" altLang="ko-KR" sz="1800" b="1" spc="5">
              <a:solidFill>
                <a:schemeClr val="tx1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</p:txBody>
      </p:sp>
      <p:pic>
        <p:nvPicPr>
          <p:cNvPr id="79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6480" cy="533520"/>
          </a:xfrm>
          <a:prstGeom prst="rect">
            <a:avLst/>
          </a:prstGeom>
          <a:ln>
            <a:noFill/>
          </a:ln>
        </p:spPr>
      </p:pic>
      <p:sp>
        <p:nvSpPr>
          <p:cNvPr id="80" name="CustomShape 5"/>
          <p:cNvSpPr/>
          <p:nvPr/>
        </p:nvSpPr>
        <p:spPr>
          <a:xfrm>
            <a:off x="9074880" y="6428520"/>
            <a:ext cx="3186360" cy="32122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Convergence Research Center for Future Automotive Technology</a:t>
            </a:r>
            <a:endParaRPr lang="en-US" sz="12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pic>
        <p:nvPicPr>
          <p:cNvPr id="8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20332" y="1685520"/>
            <a:ext cx="6971428" cy="4171428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1" dur="indefinite" restart="never" nodeType="tmRoot">
          <p:childTnLst>
            <p:seq>
              <p:cTn id="1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0" y="0"/>
            <a:ext cx="12191760" cy="456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05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6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08" name="CustomShape 5"/>
          <p:cNvSpPr/>
          <p:nvPr/>
        </p:nvSpPr>
        <p:spPr>
          <a:xfrm>
            <a:off x="1308240" y="1122480"/>
            <a:ext cx="957528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  <a:defRPr lang="ko-KR" altLang="en-US"/>
            </a:pPr>
            <a:r>
              <a:rPr lang="en-US" sz="6000" b="0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ROS Novatel</a:t>
            </a:r>
            <a:endParaRPr lang="en-US" sz="60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 algn="ctr">
              <a:lnSpc>
                <a:spcPct val="90000"/>
              </a:lnSpc>
              <a:defRPr lang="ko-KR" altLang="en-US"/>
            </a:pPr>
            <a:r>
              <a:rPr lang="en-US" sz="6000" b="0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GPS Driver</a:t>
            </a:r>
            <a:r>
              <a:rPr lang="ko-KR" altLang="en-US" sz="6000" b="0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 패키지</a:t>
            </a:r>
            <a:r>
              <a:rPr lang="en-US" sz="6000" b="0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 설치</a:t>
            </a:r>
            <a:endParaRPr lang="en-US" sz="60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109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6480" cy="533520"/>
          </a:xfrm>
          <a:prstGeom prst="rect">
            <a:avLst/>
          </a:prstGeom>
          <a:ln>
            <a:noFill/>
          </a:ln>
        </p:spPr>
      </p:pic>
      <p:sp>
        <p:nvSpPr>
          <p:cNvPr id="110" name="CustomShape 5"/>
          <p:cNvSpPr/>
          <p:nvPr/>
        </p:nvSpPr>
        <p:spPr>
          <a:xfrm>
            <a:off x="9074880" y="6428520"/>
            <a:ext cx="3186360" cy="32122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Convergence Research Center for Future Automotive Technology</a:t>
            </a:r>
            <a:endParaRPr lang="en-US" sz="12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7" dur="indefinite" restart="never" nodeType="tmRoot">
          <p:childTnLst>
            <p:seq>
              <p:cTn id="18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0" y="0"/>
            <a:ext cx="12191760" cy="456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74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77" name="CustomShape 5"/>
          <p:cNvSpPr/>
          <p:nvPr/>
        </p:nvSpPr>
        <p:spPr>
          <a:xfrm>
            <a:off x="0" y="987840"/>
            <a:ext cx="5078880" cy="4615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  <a:defRPr lang="ko-KR" altLang="en-US"/>
            </a:pPr>
            <a:r>
              <a:rPr lang="en-US" altLang="ko-KR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ROS </a:t>
            </a: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Nov</a:t>
            </a:r>
            <a:r>
              <a:rPr lang="en-US" altLang="ko-KR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a</a:t>
            </a: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tel GPS Driver 설치</a:t>
            </a:r>
            <a:endParaRPr lang="en-US" sz="2000" b="1" u="sng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78" name="CustomShape 6"/>
          <p:cNvSpPr/>
          <p:nvPr/>
        </p:nvSpPr>
        <p:spPr>
          <a:xfrm>
            <a:off x="0" y="1685520"/>
            <a:ext cx="12192120" cy="5056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buNone/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※ 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Ubuntu 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터미널 상에서 아래의 명령어들을 차례대로 입력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○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 ROS N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ovatel GPS Driver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 설치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en-US" altLang="ko-KR" sz="1800" b="1" spc="5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sudo apt-get install ros-kinetic-novatel-gps-driver</a:t>
            </a:r>
            <a:endParaRPr lang="en-US" altLang="ko-KR" sz="1800" b="1" spc="5">
              <a:solidFill>
                <a:schemeClr val="tx1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endParaRPr lang="en-US" altLang="ko-KR" sz="1800" b="1" spc="5">
              <a:solidFill>
                <a:schemeClr val="tx1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○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ROS Novatel GPS Driver Wiki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- http://wiki.ros.org/novatel_gps_driver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○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ROS Novatel GPS Driver Github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- https://github.com/swri-robotics/novatel_gps_driver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79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6480" cy="533520"/>
          </a:xfrm>
          <a:prstGeom prst="rect">
            <a:avLst/>
          </a:prstGeom>
          <a:ln>
            <a:noFill/>
          </a:ln>
        </p:spPr>
      </p:pic>
      <p:sp>
        <p:nvSpPr>
          <p:cNvPr id="80" name="CustomShape 5"/>
          <p:cNvSpPr/>
          <p:nvPr/>
        </p:nvSpPr>
        <p:spPr>
          <a:xfrm>
            <a:off x="9074880" y="6428520"/>
            <a:ext cx="3186360" cy="32122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Convergence Research Center for Future Automotive Technology</a:t>
            </a:r>
            <a:endParaRPr lang="en-US" sz="12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1" dur="indefinite" restart="never" nodeType="tmRoot">
          <p:childTnLst>
            <p:seq>
              <p:cTn id="1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0" y="0"/>
            <a:ext cx="12191760" cy="456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17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8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20" name="CustomShape 5"/>
          <p:cNvSpPr/>
          <p:nvPr/>
        </p:nvSpPr>
        <p:spPr>
          <a:xfrm>
            <a:off x="1308240" y="1122480"/>
            <a:ext cx="957528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  <a:defRPr lang="ko-KR" altLang="en-US"/>
            </a:pPr>
            <a:r>
              <a:rPr lang="en-US" sz="6000" b="0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환경설정</a:t>
            </a:r>
            <a:endParaRPr lang="en-US" sz="60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121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6480" cy="533520"/>
          </a:xfrm>
          <a:prstGeom prst="rect">
            <a:avLst/>
          </a:prstGeom>
          <a:ln>
            <a:noFill/>
          </a:ln>
        </p:spPr>
      </p:pic>
      <p:sp>
        <p:nvSpPr>
          <p:cNvPr id="122" name="CustomShape 5"/>
          <p:cNvSpPr/>
          <p:nvPr/>
        </p:nvSpPr>
        <p:spPr>
          <a:xfrm>
            <a:off x="9074880" y="6428520"/>
            <a:ext cx="3186360" cy="32122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Convergence Research Center for Future Automotive Technology</a:t>
            </a:r>
            <a:endParaRPr lang="en-US" sz="12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21" dur="indefinite" restart="never" nodeType="tmRoot">
          <p:childTnLst>
            <p:seq>
              <p:cTn id="2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0" y="0"/>
            <a:ext cx="12191760" cy="456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74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77" name="CustomShape 5"/>
          <p:cNvSpPr/>
          <p:nvPr/>
        </p:nvSpPr>
        <p:spPr>
          <a:xfrm>
            <a:off x="0" y="987840"/>
            <a:ext cx="5078880" cy="4615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  <a:defRPr lang="ko-KR" altLang="en-US"/>
            </a:pPr>
            <a:r>
              <a:rPr lang="ko-KR" alt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환경설정</a:t>
            </a:r>
            <a:endParaRPr lang="ko-KR" altLang="en-US" sz="2000" b="1" u="sng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78" name="CustomShape 6"/>
          <p:cNvSpPr/>
          <p:nvPr/>
        </p:nvSpPr>
        <p:spPr>
          <a:xfrm>
            <a:off x="0" y="1685520"/>
            <a:ext cx="12192120" cy="5056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buNone/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○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 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USB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 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launch 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파일 수정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및 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Ethernet launch 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파일 생성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- 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bash 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터미널에서 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roscd novatel_gps_driver/launch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를 입력한 후 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vi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나 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nano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 등과 같은 편집기를 이용하여 기존 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tester_for_usb.launch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 파일을 다음과 같이 수정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7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43784" y="2636901"/>
            <a:ext cx="6013699" cy="3598360"/>
          </a:xfrm>
          <a:prstGeom prst="rect">
            <a:avLst/>
          </a:prstGeom>
        </p:spPr>
      </p:pic>
      <p:pic>
        <p:nvPicPr>
          <p:cNvPr id="80" name="_x243104384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0" y="15120"/>
            <a:ext cx="2076480" cy="533520"/>
          </a:xfrm>
          <a:prstGeom prst="rect">
            <a:avLst/>
          </a:prstGeom>
          <a:ln>
            <a:noFill/>
          </a:ln>
        </p:spPr>
      </p:pic>
      <p:sp>
        <p:nvSpPr>
          <p:cNvPr id="81" name="CustomShape 5"/>
          <p:cNvSpPr/>
          <p:nvPr/>
        </p:nvSpPr>
        <p:spPr>
          <a:xfrm>
            <a:off x="9074880" y="6428520"/>
            <a:ext cx="3186360" cy="32122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Convergence Research Center for Future Automotive Technology</a:t>
            </a:r>
            <a:endParaRPr lang="en-US" sz="12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1" dur="indefinite" restart="never" nodeType="tmRoot">
          <p:childTnLst>
            <p:seq>
              <p:cTn id="1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0" y="0"/>
            <a:ext cx="12191760" cy="456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74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77" name="CustomShape 5"/>
          <p:cNvSpPr/>
          <p:nvPr/>
        </p:nvSpPr>
        <p:spPr>
          <a:xfrm>
            <a:off x="0" y="987840"/>
            <a:ext cx="5078880" cy="4615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  <a:defRPr lang="ko-KR" altLang="en-US"/>
            </a:pPr>
            <a:r>
              <a:rPr lang="ko-KR" alt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환경설정</a:t>
            </a:r>
            <a:endParaRPr lang="ko-KR" altLang="en-US" sz="2000" b="1" u="sng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78" name="CustomShape 6"/>
          <p:cNvSpPr/>
          <p:nvPr/>
        </p:nvSpPr>
        <p:spPr>
          <a:xfrm>
            <a:off x="0" y="1685520"/>
            <a:ext cx="12192120" cy="5056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buNone/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○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 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USB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 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launch 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파일 수정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및 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Ethernet launch 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파일 생성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- 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tester_for_usb.launch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 파일을 복사하여 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tester_for_tcp.launch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 파일 생성 후 다음과 같이 수정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81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6480" cy="533520"/>
          </a:xfrm>
          <a:prstGeom prst="rect">
            <a:avLst/>
          </a:prstGeom>
          <a:ln>
            <a:noFill/>
          </a:ln>
        </p:spPr>
      </p:pic>
      <p:sp>
        <p:nvSpPr>
          <p:cNvPr id="82" name="CustomShape 5"/>
          <p:cNvSpPr/>
          <p:nvPr/>
        </p:nvSpPr>
        <p:spPr>
          <a:xfrm>
            <a:off x="9074880" y="6428520"/>
            <a:ext cx="3186360" cy="32122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Convergence Research Center for Future Automotive Technology</a:t>
            </a:r>
            <a:endParaRPr lang="en-US" sz="12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pic>
        <p:nvPicPr>
          <p:cNvPr id="8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96499" y="2305334"/>
            <a:ext cx="6378381" cy="3816572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1" dur="indefinite" restart="never" nodeType="tmRoot">
          <p:childTnLst>
            <p:seq>
              <p:cTn id="1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0" y="0"/>
            <a:ext cx="12191760" cy="456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74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77" name="CustomShape 5"/>
          <p:cNvSpPr/>
          <p:nvPr/>
        </p:nvSpPr>
        <p:spPr>
          <a:xfrm>
            <a:off x="0" y="987840"/>
            <a:ext cx="5078880" cy="4615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  <a:defRPr lang="ko-KR" altLang="en-US"/>
            </a:pPr>
            <a:r>
              <a:rPr lang="ko-KR" alt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환경설정</a:t>
            </a:r>
            <a:endParaRPr lang="ko-KR" altLang="en-US" sz="2000" b="1" u="sng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78" name="CustomShape 6"/>
          <p:cNvSpPr/>
          <p:nvPr/>
        </p:nvSpPr>
        <p:spPr>
          <a:xfrm>
            <a:off x="0" y="1685520"/>
            <a:ext cx="12192120" cy="5056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buNone/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○ 케이블 연결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-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Novatel GPS Receiver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에 전원과 안테나를 전용케이블로 각각 연결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-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USB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 포트는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Windows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컴퓨터,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LAN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 케이블은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Ubuntu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컴퓨터에 연결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7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924937"/>
            <a:ext cx="6095880" cy="3428932"/>
          </a:xfrm>
          <a:prstGeom prst="rect">
            <a:avLst/>
          </a:prstGeom>
        </p:spPr>
      </p:pic>
      <p:pic>
        <p:nvPicPr>
          <p:cNvPr id="8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30" y="2924937"/>
            <a:ext cx="6095940" cy="3428966"/>
          </a:xfrm>
          <a:prstGeom prst="rect">
            <a:avLst/>
          </a:prstGeom>
        </p:spPr>
      </p:pic>
      <p:pic>
        <p:nvPicPr>
          <p:cNvPr id="81" name="_x243104384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0" y="15120"/>
            <a:ext cx="2076480" cy="533520"/>
          </a:xfrm>
          <a:prstGeom prst="rect">
            <a:avLst/>
          </a:prstGeom>
          <a:ln>
            <a:noFill/>
          </a:ln>
        </p:spPr>
      </p:pic>
      <p:sp>
        <p:nvSpPr>
          <p:cNvPr id="82" name="CustomShape 5"/>
          <p:cNvSpPr/>
          <p:nvPr/>
        </p:nvSpPr>
        <p:spPr>
          <a:xfrm>
            <a:off x="9074880" y="6428520"/>
            <a:ext cx="3186360" cy="32122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Convergence Research Center for Future Automotive Technology</a:t>
            </a:r>
            <a:endParaRPr lang="en-US" sz="12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1" dur="indefinite" restart="never" nodeType="tmRoot">
          <p:childTnLst>
            <p:seq>
              <p:cTn id="1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0" y="0"/>
            <a:ext cx="12191760" cy="456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74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77" name="CustomShape 5"/>
          <p:cNvSpPr/>
          <p:nvPr/>
        </p:nvSpPr>
        <p:spPr>
          <a:xfrm>
            <a:off x="0" y="987840"/>
            <a:ext cx="5078880" cy="4615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  <a:defRPr lang="ko-KR" altLang="en-US"/>
            </a:pPr>
            <a:r>
              <a:rPr lang="ko-KR" alt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환경설정</a:t>
            </a:r>
            <a:endParaRPr lang="ko-KR" altLang="en-US" sz="2000" b="1" u="sng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78" name="CustomShape 6"/>
          <p:cNvSpPr/>
          <p:nvPr/>
        </p:nvSpPr>
        <p:spPr>
          <a:xfrm>
            <a:off x="0" y="1685520"/>
            <a:ext cx="12192120" cy="5056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buNone/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○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 Ethernet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설정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-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Novatel GPS Receiver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와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Wi-Fi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 연결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(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Receiver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하단에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SSID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 및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Password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 기재되어 있음) 후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https://www.novatel.com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혹은 192.168.19.1 으로 접속하면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GPS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수신 상태 정보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및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Command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 입력 가능한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Console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확인 가능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8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94942" y="1449360"/>
            <a:ext cx="2698408" cy="4797171"/>
          </a:xfrm>
          <a:prstGeom prst="rect">
            <a:avLst/>
          </a:prstGeom>
        </p:spPr>
      </p:pic>
      <p:pic>
        <p:nvPicPr>
          <p:cNvPr id="8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493351" y="1449360"/>
            <a:ext cx="2698408" cy="4797171"/>
          </a:xfrm>
          <a:prstGeom prst="rect">
            <a:avLst/>
          </a:prstGeom>
        </p:spPr>
      </p:pic>
      <p:pic>
        <p:nvPicPr>
          <p:cNvPr id="83" name="_x243104384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0" y="15120"/>
            <a:ext cx="2076480" cy="533520"/>
          </a:xfrm>
          <a:prstGeom prst="rect">
            <a:avLst/>
          </a:prstGeom>
          <a:ln>
            <a:noFill/>
          </a:ln>
        </p:spPr>
      </p:pic>
      <p:sp>
        <p:nvSpPr>
          <p:cNvPr id="84" name="CustomShape 5"/>
          <p:cNvSpPr/>
          <p:nvPr/>
        </p:nvSpPr>
        <p:spPr>
          <a:xfrm>
            <a:off x="9074880" y="6428520"/>
            <a:ext cx="3186360" cy="32122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Convergence Research Center for Future Automotive Technology</a:t>
            </a:r>
            <a:endParaRPr lang="en-US" sz="12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1" dur="indefinite" restart="never" nodeType="tmRoot">
          <p:childTnLst>
            <p:seq>
              <p:cTn id="1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0" y="0"/>
            <a:ext cx="12191760" cy="456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74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77" name="CustomShape 5"/>
          <p:cNvSpPr/>
          <p:nvPr/>
        </p:nvSpPr>
        <p:spPr>
          <a:xfrm>
            <a:off x="0" y="987840"/>
            <a:ext cx="5078880" cy="4615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  <a:defRPr lang="ko-KR" altLang="en-US"/>
            </a:pPr>
            <a:r>
              <a:rPr lang="ko-KR" alt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환경설정</a:t>
            </a:r>
            <a:endParaRPr lang="ko-KR" altLang="en-US" sz="2000" b="1" u="sng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78" name="CustomShape 6"/>
          <p:cNvSpPr/>
          <p:nvPr/>
        </p:nvSpPr>
        <p:spPr>
          <a:xfrm>
            <a:off x="0" y="1685520"/>
            <a:ext cx="12192120" cy="5056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buNone/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○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 Ethernet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설정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-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Novatel Console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에서 다음 명령어들을 실행하여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Receiver Ethernet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 설정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ETHCONFIG ETHA AUTO AUTO AUTO AUTO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ICOMCONFIG ICOM1 TCP :2000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IPCONFIG ETHA STATIC 192.167.74.10 255.255.255.0 192.168.74.1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SAVEETHERNETDATA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</p:txBody>
      </p:sp>
      <p:pic>
        <p:nvPicPr>
          <p:cNvPr id="79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6480" cy="533520"/>
          </a:xfrm>
          <a:prstGeom prst="rect">
            <a:avLst/>
          </a:prstGeom>
          <a:ln>
            <a:noFill/>
          </a:ln>
        </p:spPr>
      </p:pic>
      <p:sp>
        <p:nvSpPr>
          <p:cNvPr id="80" name="CustomShape 5"/>
          <p:cNvSpPr/>
          <p:nvPr/>
        </p:nvSpPr>
        <p:spPr>
          <a:xfrm>
            <a:off x="9074880" y="6428520"/>
            <a:ext cx="3186360" cy="32122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Convergence Research Center for Future Automotive Technology</a:t>
            </a:r>
            <a:endParaRPr lang="en-US" sz="12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1" dur="indefinite" restart="never" nodeType="tmRoot">
          <p:childTnLst>
            <p:seq>
              <p:cTn id="1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0" y="0"/>
            <a:ext cx="12191760" cy="456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74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77" name="CustomShape 5"/>
          <p:cNvSpPr/>
          <p:nvPr/>
        </p:nvSpPr>
        <p:spPr>
          <a:xfrm>
            <a:off x="0" y="987840"/>
            <a:ext cx="5078880" cy="4615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  <a:defRPr lang="ko-KR" altLang="en-US"/>
            </a:pPr>
            <a:r>
              <a:rPr lang="ko-KR" alt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환경설정</a:t>
            </a:r>
            <a:endParaRPr lang="ko-KR" altLang="en-US" sz="2000" b="1" u="sng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78" name="CustomShape 6"/>
          <p:cNvSpPr/>
          <p:nvPr/>
        </p:nvSpPr>
        <p:spPr>
          <a:xfrm>
            <a:off x="0" y="1685520"/>
            <a:ext cx="12192120" cy="5056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buNone/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○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 Ethernet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설정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- 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Ubuntu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 네트워크 설정에서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 Receiver Ethernet 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설정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IP Address = 192.167.74.11</a:t>
            </a:r>
            <a:endParaRPr lang="en-US" altLang="ko-KR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Subnet mask = 255.255.255.0</a:t>
            </a:r>
            <a:endParaRPr lang="en-US" altLang="ko-KR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Gateway = 192.168.74.1</a:t>
            </a:r>
            <a:endParaRPr lang="en-US" altLang="ko-KR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7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40171" y="1653138"/>
            <a:ext cx="4968621" cy="4686895"/>
          </a:xfrm>
          <a:prstGeom prst="rect">
            <a:avLst/>
          </a:prstGeom>
        </p:spPr>
      </p:pic>
      <p:pic>
        <p:nvPicPr>
          <p:cNvPr id="80" name="_x243104384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0" y="15120"/>
            <a:ext cx="2076480" cy="533520"/>
          </a:xfrm>
          <a:prstGeom prst="rect">
            <a:avLst/>
          </a:prstGeom>
          <a:ln>
            <a:noFill/>
          </a:ln>
        </p:spPr>
      </p:pic>
      <p:sp>
        <p:nvSpPr>
          <p:cNvPr id="81" name="CustomShape 5"/>
          <p:cNvSpPr/>
          <p:nvPr/>
        </p:nvSpPr>
        <p:spPr>
          <a:xfrm>
            <a:off x="9074880" y="6428520"/>
            <a:ext cx="3186360" cy="32122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Convergence Research Center for Future Automotive Technology</a:t>
            </a:r>
            <a:endParaRPr lang="en-US" sz="12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1" dur="indefinite" restart="never" nodeType="tmRoot">
          <p:childTnLst>
            <p:seq>
              <p:cTn id="1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1523880" y="1117440"/>
            <a:ext cx="9143640" cy="47746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50000"/>
              </a:lnSpc>
              <a:defRPr lang="ko-KR" altLang="en-US"/>
            </a:pPr>
            <a:r>
              <a:rPr lang="en-US" sz="3000" b="0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목  차</a:t>
            </a:r>
            <a:endParaRPr lang="en-US" sz="3000" b="0" u="sng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 marL="457200" indent="-45684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  <a:defRPr lang="ko-KR" altLang="en-US"/>
            </a:pPr>
            <a:r>
              <a:rPr lang="en-US" sz="2400" b="0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사용프로그램 설명</a:t>
            </a:r>
            <a:endParaRPr lang="en-US" sz="24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 marL="457200" indent="-45684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  <a:defRPr lang="ko-KR" altLang="en-US"/>
            </a:pPr>
            <a:r>
              <a:rPr lang="en-US" sz="2400" b="0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ROS Kinetic 설치</a:t>
            </a:r>
            <a:endParaRPr lang="en-US" sz="24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 marL="457200" indent="-45684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  <a:defRPr lang="ko-KR" altLang="en-US"/>
            </a:pPr>
            <a:r>
              <a:rPr lang="en-US" sz="2400" b="0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Novatel GPS USB Driver 설치</a:t>
            </a:r>
            <a:endParaRPr lang="en-US" sz="24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 marL="457200" indent="-45684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  <a:defRPr lang="ko-KR" altLang="en-US"/>
            </a:pPr>
            <a:r>
              <a:rPr lang="en-US" sz="2400" b="0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ROS Novatel GPS Driver 패키지 설치</a:t>
            </a:r>
            <a:endParaRPr lang="en-US" sz="24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 marL="457200" indent="-45684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  <a:defRPr lang="ko-KR" altLang="en-US"/>
            </a:pPr>
            <a:r>
              <a:rPr lang="en-US" sz="2400" b="0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환경설정</a:t>
            </a:r>
            <a:endParaRPr lang="en-US" sz="24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 marL="457200" indent="-45684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  <a:defRPr lang="ko-KR" altLang="en-US"/>
            </a:pPr>
            <a:r>
              <a:rPr lang="en-US" sz="2400" b="0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결과</a:t>
            </a:r>
            <a:endParaRPr lang="en-US" sz="24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47" name="CustomShape 2"/>
          <p:cNvSpPr/>
          <p:nvPr/>
        </p:nvSpPr>
        <p:spPr>
          <a:xfrm>
            <a:off x="0" y="0"/>
            <a:ext cx="12191760" cy="456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49" name="Table 3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" name="Table 4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pic>
        <p:nvPicPr>
          <p:cNvPr id="52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6480" cy="533520"/>
          </a:xfrm>
          <a:prstGeom prst="rect">
            <a:avLst/>
          </a:prstGeom>
          <a:ln>
            <a:noFill/>
          </a:ln>
        </p:spPr>
      </p:pic>
      <p:sp>
        <p:nvSpPr>
          <p:cNvPr id="53" name="CustomShape 5"/>
          <p:cNvSpPr/>
          <p:nvPr/>
        </p:nvSpPr>
        <p:spPr>
          <a:xfrm>
            <a:off x="9074880" y="6428520"/>
            <a:ext cx="3186360" cy="32122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Convergence Research Center for Future Automotive Technology</a:t>
            </a:r>
            <a:endParaRPr lang="en-US" sz="12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3" dur="indefinite" restart="never" nodeType="tmRoot">
          <p:childTnLst>
            <p:seq>
              <p:cTn id="4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0" y="0"/>
            <a:ext cx="12191760" cy="456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74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77" name="CustomShape 5"/>
          <p:cNvSpPr/>
          <p:nvPr/>
        </p:nvSpPr>
        <p:spPr>
          <a:xfrm>
            <a:off x="0" y="987840"/>
            <a:ext cx="5078880" cy="4615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  <a:defRPr lang="ko-KR" altLang="en-US"/>
            </a:pPr>
            <a:r>
              <a:rPr lang="ko-KR" alt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환경설정</a:t>
            </a:r>
            <a:endParaRPr lang="ko-KR" altLang="en-US" sz="2000" b="1" u="sng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78" name="CustomShape 6"/>
          <p:cNvSpPr/>
          <p:nvPr/>
        </p:nvSpPr>
        <p:spPr>
          <a:xfrm>
            <a:off x="0" y="1685520"/>
            <a:ext cx="12192120" cy="5056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buNone/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○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 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Windows 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환경에서 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NTRIP Client 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설치 및 환경설정 후 실행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- 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RTK_DGPS 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메뉴얼 참고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79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6480" cy="533520"/>
          </a:xfrm>
          <a:prstGeom prst="rect">
            <a:avLst/>
          </a:prstGeom>
          <a:ln>
            <a:noFill/>
          </a:ln>
        </p:spPr>
      </p:pic>
      <p:sp>
        <p:nvSpPr>
          <p:cNvPr id="80" name="CustomShape 5"/>
          <p:cNvSpPr/>
          <p:nvPr/>
        </p:nvSpPr>
        <p:spPr>
          <a:xfrm>
            <a:off x="9074880" y="6428520"/>
            <a:ext cx="3186360" cy="32122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Convergence Research Center for Future Automotive Technology</a:t>
            </a:r>
            <a:endParaRPr lang="en-US" sz="12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1" dur="indefinite" restart="never" nodeType="tmRoot">
          <p:childTnLst>
            <p:seq>
              <p:cTn id="1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0" y="0"/>
            <a:ext cx="12191760" cy="456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74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77" name="CustomShape 5"/>
          <p:cNvSpPr/>
          <p:nvPr/>
        </p:nvSpPr>
        <p:spPr>
          <a:xfrm>
            <a:off x="0" y="987840"/>
            <a:ext cx="5078880" cy="4615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  <a:defRPr lang="ko-KR" altLang="en-US"/>
            </a:pPr>
            <a:r>
              <a:rPr lang="ko-KR" alt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환경설정</a:t>
            </a:r>
            <a:endParaRPr lang="ko-KR" altLang="en-US" sz="2000" b="1" u="sng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78" name="CustomShape 6"/>
          <p:cNvSpPr/>
          <p:nvPr/>
        </p:nvSpPr>
        <p:spPr>
          <a:xfrm>
            <a:off x="0" y="1685520"/>
            <a:ext cx="12192120" cy="5056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buNone/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○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 RTK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보정 전후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-보정 전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79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6480" cy="533520"/>
          </a:xfrm>
          <a:prstGeom prst="rect">
            <a:avLst/>
          </a:prstGeom>
          <a:ln>
            <a:noFill/>
          </a:ln>
        </p:spPr>
      </p:pic>
      <p:sp>
        <p:nvSpPr>
          <p:cNvPr id="80" name="CustomShape 5"/>
          <p:cNvSpPr/>
          <p:nvPr/>
        </p:nvSpPr>
        <p:spPr>
          <a:xfrm>
            <a:off x="9074880" y="6428520"/>
            <a:ext cx="3186360" cy="32122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Convergence Research Center for Future Automotive Technology</a:t>
            </a:r>
            <a:endParaRPr lang="en-US" sz="12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pic>
        <p:nvPicPr>
          <p:cNvPr id="8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29991" y="963104"/>
            <a:ext cx="4762129" cy="5418975"/>
          </a:xfrm>
          <a:prstGeom prst="rect">
            <a:avLst/>
          </a:prstGeom>
        </p:spPr>
      </p:pic>
      <p:pic>
        <p:nvPicPr>
          <p:cNvPr id="8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2518259"/>
            <a:ext cx="6559270" cy="386382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1" dur="indefinite" restart="never" nodeType="tmRoot">
          <p:childTnLst>
            <p:seq>
              <p:cTn id="1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0" y="0"/>
            <a:ext cx="12191760" cy="456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74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77" name="CustomShape 5"/>
          <p:cNvSpPr/>
          <p:nvPr/>
        </p:nvSpPr>
        <p:spPr>
          <a:xfrm>
            <a:off x="0" y="987840"/>
            <a:ext cx="5078880" cy="4615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  <a:defRPr lang="ko-KR" altLang="en-US"/>
            </a:pPr>
            <a:r>
              <a:rPr lang="ko-KR" alt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환경설정</a:t>
            </a:r>
            <a:endParaRPr lang="ko-KR" altLang="en-US" sz="2000" b="1" u="sng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78" name="CustomShape 6"/>
          <p:cNvSpPr/>
          <p:nvPr/>
        </p:nvSpPr>
        <p:spPr>
          <a:xfrm>
            <a:off x="0" y="1685520"/>
            <a:ext cx="12192120" cy="5056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buNone/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○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 RTK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보정 전후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-보정 후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79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6480" cy="533520"/>
          </a:xfrm>
          <a:prstGeom prst="rect">
            <a:avLst/>
          </a:prstGeom>
          <a:ln>
            <a:noFill/>
          </a:ln>
        </p:spPr>
      </p:pic>
      <p:sp>
        <p:nvSpPr>
          <p:cNvPr id="80" name="CustomShape 5"/>
          <p:cNvSpPr/>
          <p:nvPr/>
        </p:nvSpPr>
        <p:spPr>
          <a:xfrm>
            <a:off x="9074880" y="6428520"/>
            <a:ext cx="3186360" cy="32122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Convergence Research Center for Future Automotive Technology</a:t>
            </a:r>
            <a:endParaRPr lang="en-US" sz="12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pic>
        <p:nvPicPr>
          <p:cNvPr id="8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29630" y="963105"/>
            <a:ext cx="4762129" cy="5418975"/>
          </a:xfrm>
          <a:prstGeom prst="rect">
            <a:avLst/>
          </a:prstGeom>
        </p:spPr>
      </p:pic>
      <p:pic>
        <p:nvPicPr>
          <p:cNvPr id="8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2518301"/>
            <a:ext cx="6559200" cy="3863779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1" dur="indefinite" restart="never" nodeType="tmRoot">
          <p:childTnLst>
            <p:seq>
              <p:cTn id="1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0" y="0"/>
            <a:ext cx="12191760" cy="456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74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77" name="CustomShape 5"/>
          <p:cNvSpPr/>
          <p:nvPr/>
        </p:nvSpPr>
        <p:spPr>
          <a:xfrm>
            <a:off x="0" y="987840"/>
            <a:ext cx="5078880" cy="4615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  <a:defRPr lang="ko-KR" altLang="en-US"/>
            </a:pPr>
            <a:r>
              <a:rPr lang="ko-KR" alt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환경설정</a:t>
            </a:r>
            <a:endParaRPr lang="ko-KR" altLang="en-US" sz="2000" b="1" u="sng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78" name="CustomShape 6"/>
          <p:cNvSpPr/>
          <p:nvPr/>
        </p:nvSpPr>
        <p:spPr>
          <a:xfrm>
            <a:off x="0" y="1685520"/>
            <a:ext cx="12192120" cy="5056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buNone/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○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 Ethernet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설정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-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Novatel Console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에서 다음 명령어들을 실행하여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Ethernet Port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에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GPS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정보 송신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LOG ICOM1 GPGGA ONTIME 0.1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LOG ICOM1 GPRMC ONTIME 0.1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LOG ICOM1 BESTPOS ONTIME 0.1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LOG ICOM1 TIME ONTIME 1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</p:txBody>
      </p:sp>
      <p:pic>
        <p:nvPicPr>
          <p:cNvPr id="79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6480" cy="533520"/>
          </a:xfrm>
          <a:prstGeom prst="rect">
            <a:avLst/>
          </a:prstGeom>
          <a:ln>
            <a:noFill/>
          </a:ln>
        </p:spPr>
      </p:pic>
      <p:sp>
        <p:nvSpPr>
          <p:cNvPr id="80" name="CustomShape 5"/>
          <p:cNvSpPr/>
          <p:nvPr/>
        </p:nvSpPr>
        <p:spPr>
          <a:xfrm>
            <a:off x="9074880" y="6428520"/>
            <a:ext cx="3186360" cy="32122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Convergence Research Center for Future Automotive Technology</a:t>
            </a:r>
            <a:endParaRPr lang="en-US" sz="12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1" dur="indefinite" restart="never" nodeType="tmRoot">
          <p:childTnLst>
            <p:seq>
              <p:cTn id="1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0" y="0"/>
            <a:ext cx="12191760" cy="456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23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4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26" name="CustomShape 5"/>
          <p:cNvSpPr/>
          <p:nvPr/>
        </p:nvSpPr>
        <p:spPr>
          <a:xfrm>
            <a:off x="1308240" y="1122480"/>
            <a:ext cx="957528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  <a:defRPr lang="ko-KR" altLang="en-US"/>
            </a:pPr>
            <a:r>
              <a:rPr lang="en-US" sz="6000" b="0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결과</a:t>
            </a:r>
            <a:endParaRPr lang="en-US" sz="60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127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6480" cy="533520"/>
          </a:xfrm>
          <a:prstGeom prst="rect">
            <a:avLst/>
          </a:prstGeom>
          <a:ln>
            <a:noFill/>
          </a:ln>
        </p:spPr>
      </p:pic>
      <p:sp>
        <p:nvSpPr>
          <p:cNvPr id="128" name="CustomShape 5"/>
          <p:cNvSpPr/>
          <p:nvPr/>
        </p:nvSpPr>
        <p:spPr>
          <a:xfrm>
            <a:off x="9074880" y="6428520"/>
            <a:ext cx="3186360" cy="32122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Convergence Research Center for Future Automotive Technology</a:t>
            </a:r>
            <a:endParaRPr lang="en-US" sz="12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23" dur="indefinite" restart="never" nodeType="tmRoot">
          <p:childTnLst>
            <p:seq>
              <p:cTn id="24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0" y="0"/>
            <a:ext cx="12191760" cy="456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74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77" name="CustomShape 5"/>
          <p:cNvSpPr/>
          <p:nvPr/>
        </p:nvSpPr>
        <p:spPr>
          <a:xfrm>
            <a:off x="0" y="987840"/>
            <a:ext cx="5078880" cy="4615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  <a:defRPr lang="ko-KR" altLang="en-US"/>
            </a:pPr>
            <a:r>
              <a:rPr lang="ko-KR" alt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결과</a:t>
            </a:r>
            <a:endParaRPr lang="ko-KR" altLang="en-US" sz="2000" b="1" u="sng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78" name="CustomShape 6"/>
          <p:cNvSpPr/>
          <p:nvPr/>
        </p:nvSpPr>
        <p:spPr>
          <a:xfrm>
            <a:off x="0" y="1685520"/>
            <a:ext cx="12192120" cy="5056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buNone/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○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 ROS Novatel GPS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Driver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패키지 실행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-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bash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상에서 다음 명령어를 실행하여 패키지 실행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USB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 연결시: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roslaunch novatel_gps_driver tester_for_usb.launch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LAN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연결시: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roslaunch novatel_gps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_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driver tester_for_tcp.launch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</p:txBody>
      </p:sp>
      <p:pic>
        <p:nvPicPr>
          <p:cNvPr id="80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6480" cy="533520"/>
          </a:xfrm>
          <a:prstGeom prst="rect">
            <a:avLst/>
          </a:prstGeom>
          <a:ln>
            <a:noFill/>
          </a:ln>
        </p:spPr>
      </p:pic>
      <p:sp>
        <p:nvSpPr>
          <p:cNvPr id="81" name="CustomShape 5"/>
          <p:cNvSpPr/>
          <p:nvPr/>
        </p:nvSpPr>
        <p:spPr>
          <a:xfrm>
            <a:off x="9074880" y="6428520"/>
            <a:ext cx="3186360" cy="32122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Convergence Research Center for Future Automotive Technology</a:t>
            </a:r>
            <a:endParaRPr lang="en-US" sz="12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1" dur="indefinite" restart="never" nodeType="tmRoot">
          <p:childTnLst>
            <p:seq>
              <p:cTn id="1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0" y="0"/>
            <a:ext cx="12191760" cy="456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74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77" name="CustomShape 5"/>
          <p:cNvSpPr/>
          <p:nvPr/>
        </p:nvSpPr>
        <p:spPr>
          <a:xfrm>
            <a:off x="0" y="987840"/>
            <a:ext cx="5078880" cy="4615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  <a:defRPr lang="ko-KR" altLang="en-US"/>
            </a:pPr>
            <a:r>
              <a:rPr lang="ko-KR" alt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결과</a:t>
            </a:r>
            <a:endParaRPr lang="ko-KR" altLang="en-US" sz="2000" b="1" u="sng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78" name="CustomShape 6"/>
          <p:cNvSpPr/>
          <p:nvPr/>
        </p:nvSpPr>
        <p:spPr>
          <a:xfrm>
            <a:off x="0" y="1685520"/>
            <a:ext cx="12192120" cy="5056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buNone/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○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 ROS Novatel GPS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Driver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패키지 실행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80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6480" cy="533520"/>
          </a:xfrm>
          <a:prstGeom prst="rect">
            <a:avLst/>
          </a:prstGeom>
          <a:ln>
            <a:noFill/>
          </a:ln>
        </p:spPr>
      </p:pic>
      <p:sp>
        <p:nvSpPr>
          <p:cNvPr id="81" name="CustomShape 5"/>
          <p:cNvSpPr/>
          <p:nvPr/>
        </p:nvSpPr>
        <p:spPr>
          <a:xfrm>
            <a:off x="9074880" y="6428520"/>
            <a:ext cx="3186360" cy="32122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Convergence Research Center for Future Automotive Technology</a:t>
            </a:r>
            <a:endParaRPr lang="en-US" sz="12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pic>
        <p:nvPicPr>
          <p:cNvPr id="8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40171" y="945567"/>
            <a:ext cx="6251589" cy="5482951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1" dur="indefinite" restart="never" nodeType="tmRoot">
          <p:childTnLst>
            <p:seq>
              <p:cTn id="1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0" y="0"/>
            <a:ext cx="12191760" cy="456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74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77" name="CustomShape 5"/>
          <p:cNvSpPr/>
          <p:nvPr/>
        </p:nvSpPr>
        <p:spPr>
          <a:xfrm>
            <a:off x="0" y="987840"/>
            <a:ext cx="5078880" cy="4615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  <a:defRPr lang="ko-KR" altLang="en-US"/>
            </a:pPr>
            <a:r>
              <a:rPr lang="ko-KR" alt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결과</a:t>
            </a:r>
            <a:endParaRPr lang="ko-KR" altLang="en-US" sz="2000" b="1" u="sng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78" name="CustomShape 6"/>
          <p:cNvSpPr/>
          <p:nvPr/>
        </p:nvSpPr>
        <p:spPr>
          <a:xfrm>
            <a:off x="0" y="1685520"/>
            <a:ext cx="12192120" cy="5056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buNone/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○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패키지 운용법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-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Topic list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확인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rostopic list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80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6480" cy="533520"/>
          </a:xfrm>
          <a:prstGeom prst="rect">
            <a:avLst/>
          </a:prstGeom>
          <a:ln>
            <a:noFill/>
          </a:ln>
        </p:spPr>
      </p:pic>
      <p:sp>
        <p:nvSpPr>
          <p:cNvPr id="81" name="CustomShape 5"/>
          <p:cNvSpPr/>
          <p:nvPr/>
        </p:nvSpPr>
        <p:spPr>
          <a:xfrm>
            <a:off x="9074880" y="6428520"/>
            <a:ext cx="3186360" cy="32122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Convergence Research Center for Future Automotive Technology</a:t>
            </a:r>
            <a:endParaRPr lang="en-US" sz="12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pic>
        <p:nvPicPr>
          <p:cNvPr id="8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19820" y="1685520"/>
            <a:ext cx="6972300" cy="417195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1" dur="indefinite" restart="never" nodeType="tmRoot">
          <p:childTnLst>
            <p:seq>
              <p:cTn id="1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0" y="0"/>
            <a:ext cx="12191760" cy="456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74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77" name="CustomShape 5"/>
          <p:cNvSpPr/>
          <p:nvPr/>
        </p:nvSpPr>
        <p:spPr>
          <a:xfrm>
            <a:off x="0" y="987840"/>
            <a:ext cx="5078880" cy="4615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  <a:defRPr lang="ko-KR" altLang="en-US"/>
            </a:pPr>
            <a:r>
              <a:rPr lang="ko-KR" alt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결과</a:t>
            </a:r>
            <a:endParaRPr lang="ko-KR" altLang="en-US" sz="2000" b="1" u="sng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78" name="CustomShape 6"/>
          <p:cNvSpPr/>
          <p:nvPr/>
        </p:nvSpPr>
        <p:spPr>
          <a:xfrm>
            <a:off x="0" y="1685520"/>
            <a:ext cx="12192120" cy="5056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buNone/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○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패키지 운용법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-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bash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상에서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GPS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수신 정보 메시지 출력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rostopic echo /gps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</p:txBody>
      </p:sp>
      <p:pic>
        <p:nvPicPr>
          <p:cNvPr id="8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31083" y="963104"/>
            <a:ext cx="4260676" cy="5418975"/>
          </a:xfrm>
          <a:prstGeom prst="rect">
            <a:avLst/>
          </a:prstGeom>
        </p:spPr>
      </p:pic>
      <p:pic>
        <p:nvPicPr>
          <p:cNvPr id="81" name="_x243104384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0" y="15120"/>
            <a:ext cx="2076480" cy="533520"/>
          </a:xfrm>
          <a:prstGeom prst="rect">
            <a:avLst/>
          </a:prstGeom>
          <a:ln>
            <a:noFill/>
          </a:ln>
        </p:spPr>
      </p:pic>
      <p:sp>
        <p:nvSpPr>
          <p:cNvPr id="82" name="CustomShape 5"/>
          <p:cNvSpPr/>
          <p:nvPr/>
        </p:nvSpPr>
        <p:spPr>
          <a:xfrm>
            <a:off x="9074880" y="6428520"/>
            <a:ext cx="3186360" cy="32122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Convergence Research Center for Future Automotive Technology</a:t>
            </a:r>
            <a:endParaRPr lang="en-US" sz="12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1" dur="indefinite" restart="never" nodeType="tmRoot">
          <p:childTnLst>
            <p:seq>
              <p:cTn id="1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0" y="0"/>
            <a:ext cx="12191760" cy="456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74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77" name="CustomShape 5"/>
          <p:cNvSpPr/>
          <p:nvPr/>
        </p:nvSpPr>
        <p:spPr>
          <a:xfrm>
            <a:off x="0" y="987840"/>
            <a:ext cx="5078880" cy="4615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  <a:defRPr lang="ko-KR" altLang="en-US"/>
            </a:pPr>
            <a:r>
              <a:rPr lang="ko-KR" alt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결과</a:t>
            </a:r>
            <a:endParaRPr lang="ko-KR" altLang="en-US" sz="2000" b="1" u="sng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78" name="CustomShape 6"/>
          <p:cNvSpPr/>
          <p:nvPr/>
        </p:nvSpPr>
        <p:spPr>
          <a:xfrm>
            <a:off x="0" y="1685520"/>
            <a:ext cx="12192120" cy="5056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buNone/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○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패키지 운용법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-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모든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topic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 기록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rosbag record -a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79" name=""/>
          <p:cNvPicPr>
            <a:picLocks noChangeAspect="1"/>
          </p:cNvPicPr>
          <p:nvPr/>
        </p:nvPicPr>
        <p:blipFill rotWithShape="1">
          <a:blip r:embed="rId2"/>
          <a:srcRect b="82230"/>
          <a:stretch>
            <a:fillRect/>
          </a:stretch>
        </p:blipFill>
        <p:spPr>
          <a:xfrm>
            <a:off x="6799647" y="1685520"/>
            <a:ext cx="5392111" cy="1218600"/>
          </a:xfrm>
          <a:prstGeom prst="rect">
            <a:avLst/>
          </a:prstGeom>
        </p:spPr>
      </p:pic>
      <p:pic>
        <p:nvPicPr>
          <p:cNvPr id="80" name="_x243104384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0" y="15120"/>
            <a:ext cx="2076480" cy="533520"/>
          </a:xfrm>
          <a:prstGeom prst="rect">
            <a:avLst/>
          </a:prstGeom>
          <a:ln>
            <a:noFill/>
          </a:ln>
        </p:spPr>
      </p:pic>
      <p:sp>
        <p:nvSpPr>
          <p:cNvPr id="81" name="CustomShape 5"/>
          <p:cNvSpPr/>
          <p:nvPr/>
        </p:nvSpPr>
        <p:spPr>
          <a:xfrm>
            <a:off x="9074880" y="6428520"/>
            <a:ext cx="3186360" cy="32122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Convergence Research Center for Future Automotive Technology</a:t>
            </a:r>
            <a:endParaRPr lang="en-US" sz="12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1" dur="indefinite" restart="never" nodeType="tmRoot">
          <p:childTnLst>
            <p:seq>
              <p:cTn id="1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1"/>
          <p:cNvSpPr/>
          <p:nvPr/>
        </p:nvSpPr>
        <p:spPr>
          <a:xfrm>
            <a:off x="0" y="0"/>
            <a:ext cx="12191760" cy="456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54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57" name="CustomShape 5"/>
          <p:cNvSpPr/>
          <p:nvPr/>
        </p:nvSpPr>
        <p:spPr>
          <a:xfrm>
            <a:off x="1308240" y="1122480"/>
            <a:ext cx="957528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50000"/>
              </a:lnSpc>
              <a:defRPr lang="ko-KR" altLang="en-US"/>
            </a:pPr>
            <a:r>
              <a:rPr lang="en-US" sz="6000" b="0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사용프로그램 설명</a:t>
            </a:r>
            <a:endParaRPr lang="en-US" sz="60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58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6480" cy="533520"/>
          </a:xfrm>
          <a:prstGeom prst="rect">
            <a:avLst/>
          </a:prstGeom>
          <a:ln>
            <a:noFill/>
          </a:ln>
        </p:spPr>
      </p:pic>
      <p:sp>
        <p:nvSpPr>
          <p:cNvPr id="59" name="CustomShape 5"/>
          <p:cNvSpPr/>
          <p:nvPr/>
        </p:nvSpPr>
        <p:spPr>
          <a:xfrm>
            <a:off x="9074880" y="6428520"/>
            <a:ext cx="3186360" cy="32122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Convergence Research Center for Future Automotive Technology</a:t>
            </a:r>
            <a:endParaRPr lang="en-US" sz="12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5" dur="indefinite" restart="never" nodeType="tmRoot">
          <p:childTnLst>
            <p:seq>
              <p:cTn id="6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0" y="0"/>
            <a:ext cx="12191760" cy="456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74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77" name="CustomShape 5"/>
          <p:cNvSpPr/>
          <p:nvPr/>
        </p:nvSpPr>
        <p:spPr>
          <a:xfrm>
            <a:off x="0" y="987840"/>
            <a:ext cx="5078880" cy="4615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  <a:defRPr lang="ko-KR" altLang="en-US"/>
            </a:pPr>
            <a:r>
              <a:rPr lang="ko-KR" alt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결과</a:t>
            </a:r>
            <a:endParaRPr lang="ko-KR" altLang="en-US" sz="2000" b="1" u="sng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78" name="CustomShape 6"/>
          <p:cNvSpPr/>
          <p:nvPr/>
        </p:nvSpPr>
        <p:spPr>
          <a:xfrm>
            <a:off x="0" y="1685520"/>
            <a:ext cx="12192120" cy="5056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buNone/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○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패키지 운용법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- bag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파일 재생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rosbag play &lt;file_name&gt;.bag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7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19460" y="1685520"/>
            <a:ext cx="6972300" cy="4171950"/>
          </a:xfrm>
          <a:prstGeom prst="rect">
            <a:avLst/>
          </a:prstGeom>
        </p:spPr>
      </p:pic>
      <p:pic>
        <p:nvPicPr>
          <p:cNvPr id="80" name="_x243104384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0" y="15120"/>
            <a:ext cx="2076480" cy="533520"/>
          </a:xfrm>
          <a:prstGeom prst="rect">
            <a:avLst/>
          </a:prstGeom>
          <a:ln>
            <a:noFill/>
          </a:ln>
        </p:spPr>
      </p:pic>
      <p:sp>
        <p:nvSpPr>
          <p:cNvPr id="81" name="CustomShape 5"/>
          <p:cNvSpPr/>
          <p:nvPr/>
        </p:nvSpPr>
        <p:spPr>
          <a:xfrm>
            <a:off x="9074880" y="6428520"/>
            <a:ext cx="3186360" cy="32122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Convergence Research Center for Future Automotive Technology</a:t>
            </a:r>
            <a:endParaRPr lang="en-US" sz="12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1" dur="indefinite" restart="never" nodeType="tmRoot">
          <p:childTnLst>
            <p:seq>
              <p:cTn id="1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0" y="0"/>
            <a:ext cx="12191760" cy="456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74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77" name="CustomShape 5"/>
          <p:cNvSpPr/>
          <p:nvPr/>
        </p:nvSpPr>
        <p:spPr>
          <a:xfrm>
            <a:off x="0" y="987840"/>
            <a:ext cx="5078880" cy="4615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  <a:defRPr lang="ko-KR" altLang="en-US"/>
            </a:pPr>
            <a:r>
              <a:rPr lang="ko-KR" alt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참고</a:t>
            </a:r>
            <a:endParaRPr lang="ko-KR" altLang="en-US" sz="2000" b="1" u="sng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78" name="CustomShape 6"/>
          <p:cNvSpPr/>
          <p:nvPr/>
        </p:nvSpPr>
        <p:spPr>
          <a:xfrm>
            <a:off x="0" y="1685520"/>
            <a:ext cx="12192120" cy="5056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buNone/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○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Linux Novatel GPS Receiver Driver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- https://www.novatel.com/assets/Documents/Downloads/ngpsusbpackage.tar.gz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○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 ROS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Novatel GPS Driver Github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-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https://github.com/swri-robotics/novatel_gps_driver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○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 PwrPak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7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 User Manual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-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https://docs.novatel.com/oem7/Content/PDFs/PwrPak7_Install_Ops_Manual.pdf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○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 Novatel Command Reference Manual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-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https://docs.novatel.com/OEM7/Content/PDFs/OEM7_Commands_Logs_Manual.pdf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79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6480" cy="533520"/>
          </a:xfrm>
          <a:prstGeom prst="rect">
            <a:avLst/>
          </a:prstGeom>
          <a:ln>
            <a:noFill/>
          </a:ln>
        </p:spPr>
      </p:pic>
      <p:sp>
        <p:nvSpPr>
          <p:cNvPr id="80" name="CustomShape 5"/>
          <p:cNvSpPr/>
          <p:nvPr/>
        </p:nvSpPr>
        <p:spPr>
          <a:xfrm>
            <a:off x="9074880" y="6428520"/>
            <a:ext cx="3186360" cy="32122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Convergence Research Center for Future Automotive Technology</a:t>
            </a:r>
            <a:endParaRPr lang="en-US" sz="12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1" dur="indefinite" restart="never" nodeType="tmRoot">
          <p:childTnLst>
            <p:seq>
              <p:cTn id="1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1"/>
          <p:cNvSpPr/>
          <p:nvPr/>
        </p:nvSpPr>
        <p:spPr>
          <a:xfrm>
            <a:off x="0" y="0"/>
            <a:ext cx="12191760" cy="456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60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1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63" name="CustomShape 5"/>
          <p:cNvSpPr/>
          <p:nvPr/>
        </p:nvSpPr>
        <p:spPr>
          <a:xfrm>
            <a:off x="0" y="987840"/>
            <a:ext cx="2781000" cy="4615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사용프로그램 설명</a:t>
            </a:r>
            <a:endParaRPr lang="en-US" sz="60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64" name="CustomShape 6"/>
          <p:cNvSpPr/>
          <p:nvPr/>
        </p:nvSpPr>
        <p:spPr>
          <a:xfrm>
            <a:off x="3672000" y="1620360"/>
            <a:ext cx="8087760" cy="283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5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ROS Kinetic Kame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sz="1800" b="0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  - 로봇 소프트웨어 전용 프레임워크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sz="1800" b="0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  - 로봇들간 상호 메시지 교환에 특화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sz="1800" b="0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  - 동기적/비동기적 publish/subscribe system을 지원하여 메시지 Recording 및 Playback 가능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sz="1800" b="0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  - </a:t>
            </a:r>
            <a:r>
              <a:rPr lang="en-US" altLang="ko-KR" sz="1800" b="0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C</a:t>
            </a:r>
            <a:r>
              <a:rPr lang="en-US" sz="1800" b="0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++, Python 지원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sz="1800" b="0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  - 다양한 라이브러리 제공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65" name="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216000" y="1619640"/>
            <a:ext cx="3384000" cy="2802960"/>
          </a:xfrm>
          <a:prstGeom prst="rect">
            <a:avLst/>
          </a:prstGeom>
          <a:ln>
            <a:noFill/>
          </a:ln>
        </p:spPr>
      </p:pic>
      <p:pic>
        <p:nvPicPr>
          <p:cNvPr id="66" name="_x243104384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0" y="15120"/>
            <a:ext cx="2076480" cy="533520"/>
          </a:xfrm>
          <a:prstGeom prst="rect">
            <a:avLst/>
          </a:prstGeom>
          <a:ln>
            <a:noFill/>
          </a:ln>
        </p:spPr>
      </p:pic>
      <p:sp>
        <p:nvSpPr>
          <p:cNvPr id="67" name="CustomShape 5"/>
          <p:cNvSpPr/>
          <p:nvPr/>
        </p:nvSpPr>
        <p:spPr>
          <a:xfrm>
            <a:off x="9074880" y="6428520"/>
            <a:ext cx="3186360" cy="32122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Convergence Research Center for Future Automotive Technology</a:t>
            </a:r>
            <a:endParaRPr lang="en-US" sz="12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7" dur="indefinite" restart="never" nodeType="tmRoot">
          <p:childTnLst>
            <p:seq>
              <p:cTn id="8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0" y="0"/>
            <a:ext cx="12191760" cy="456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81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2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84" name="CustomShape 5"/>
          <p:cNvSpPr/>
          <p:nvPr/>
        </p:nvSpPr>
        <p:spPr>
          <a:xfrm>
            <a:off x="1308240" y="1122480"/>
            <a:ext cx="957528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  <a:defRPr lang="ko-KR" altLang="en-US"/>
            </a:pPr>
            <a:r>
              <a:rPr lang="en-US" sz="6000" b="0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ROS Kinetic 설치</a:t>
            </a:r>
            <a:endParaRPr lang="en-US" sz="60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85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6480" cy="533520"/>
          </a:xfrm>
          <a:prstGeom prst="rect">
            <a:avLst/>
          </a:prstGeom>
          <a:ln>
            <a:noFill/>
          </a:ln>
        </p:spPr>
      </p:pic>
      <p:sp>
        <p:nvSpPr>
          <p:cNvPr id="86" name="CustomShape 5"/>
          <p:cNvSpPr/>
          <p:nvPr/>
        </p:nvSpPr>
        <p:spPr>
          <a:xfrm>
            <a:off x="9074880" y="6428520"/>
            <a:ext cx="3186360" cy="32122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Convergence Research Center for Future Automotive Technology</a:t>
            </a:r>
            <a:endParaRPr lang="en-US" sz="12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3" dur="indefinite" restart="never" nodeType="tmRoot">
          <p:childTnLst>
            <p:seq>
              <p:cTn id="14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0" y="0"/>
            <a:ext cx="12191760" cy="456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74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77" name="CustomShape 5"/>
          <p:cNvSpPr/>
          <p:nvPr/>
        </p:nvSpPr>
        <p:spPr>
          <a:xfrm>
            <a:off x="0" y="987840"/>
            <a:ext cx="5078880" cy="4615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  <a:defRPr lang="ko-KR" altLang="en-US"/>
            </a:pPr>
            <a:r>
              <a:rPr lang="en-US" altLang="ko-KR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ROS Kinetic</a:t>
            </a: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 설치</a:t>
            </a:r>
            <a:endParaRPr lang="en-US" sz="2000" b="1" u="sng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78" name="CustomShape 6"/>
          <p:cNvSpPr/>
          <p:nvPr/>
        </p:nvSpPr>
        <p:spPr>
          <a:xfrm>
            <a:off x="0" y="1685520"/>
            <a:ext cx="12192120" cy="5056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buNone/>
              <a:defRPr lang="ko-KR" altLang="en-US"/>
            </a:pP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※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 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Ubuntu 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터미널 상에서 아래의 명령어들을 차례대로 입력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○ 저장소 정보 담고있는 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sources.list Setup</a:t>
            </a:r>
            <a:endParaRPr lang="en-US" altLang="ko-KR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sudo sh -c 'echo "deb http://packages.ros.org/ros/ubuntu $(lsb_release -sc) main" &gt; /etc/apt/sources.list.d/ros-latest.list'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○ 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GPG Key Setup</a:t>
            </a:r>
            <a:endParaRPr lang="en-US" altLang="ko-KR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None/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sudo apt-key adv --keyserver hkp://ha.pool.sks-keyservers.net:80 --recv-key 421C365BD9FF1F717815A3895523BAEEB01FA116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None/>
              <a:defRPr lang="ko-KR" altLang="en-US"/>
            </a:pP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○ 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ROS Kinetic 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패키지 설치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None/>
              <a:defRPr lang="ko-KR" altLang="en-US"/>
            </a:pP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sudo apt-get update &amp;&amp; apt-get install ros-kinetic-desktop-full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79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6480" cy="533520"/>
          </a:xfrm>
          <a:prstGeom prst="rect">
            <a:avLst/>
          </a:prstGeom>
          <a:ln>
            <a:noFill/>
          </a:ln>
        </p:spPr>
      </p:pic>
      <p:sp>
        <p:nvSpPr>
          <p:cNvPr id="80" name="CustomShape 5"/>
          <p:cNvSpPr/>
          <p:nvPr/>
        </p:nvSpPr>
        <p:spPr>
          <a:xfrm>
            <a:off x="9074880" y="6428520"/>
            <a:ext cx="3186360" cy="32122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Convergence Research Center for Future Automotive Technology</a:t>
            </a:r>
            <a:endParaRPr lang="en-US" sz="12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1" dur="indefinite" restart="never" nodeType="tmRoot">
          <p:childTnLst>
            <p:seq>
              <p:cTn id="1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0" y="0"/>
            <a:ext cx="12191760" cy="456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74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77" name="CustomShape 5"/>
          <p:cNvSpPr/>
          <p:nvPr/>
        </p:nvSpPr>
        <p:spPr>
          <a:xfrm>
            <a:off x="0" y="987840"/>
            <a:ext cx="5078880" cy="4615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  <a:defRPr lang="ko-KR" altLang="en-US"/>
            </a:pPr>
            <a:r>
              <a:rPr lang="en-US" altLang="ko-KR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ROS Kinetic</a:t>
            </a: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 설치</a:t>
            </a:r>
            <a:endParaRPr lang="en-US" sz="2000" b="1" u="sng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78" name="CustomShape 6"/>
          <p:cNvSpPr/>
          <p:nvPr/>
        </p:nvSpPr>
        <p:spPr>
          <a:xfrm>
            <a:off x="0" y="1685520"/>
            <a:ext cx="12192120" cy="5056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buNone/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※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 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Ubuntu 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터미널 상에서 아래의 명령어들을 차례대로 입력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○ 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rosdep 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초기화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sudo rosdep init</a:t>
            </a:r>
            <a:endParaRPr lang="en-US" altLang="ko-KR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rosdep update</a:t>
            </a:r>
            <a:endParaRPr lang="en-US" altLang="ko-KR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○ 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bash 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환경설정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echo "source /opt/ros/kinetic/setup.bash" &gt;&gt; ~/.bashrc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source ~/.bashrc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○ 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ROS 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패키지 빌드에 필요한 필수 패키지 설치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sudo apt-get install python-rosinstall python-rosinstall-generator python-wstool build-essential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79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6480" cy="533520"/>
          </a:xfrm>
          <a:prstGeom prst="rect">
            <a:avLst/>
          </a:prstGeom>
          <a:ln>
            <a:noFill/>
          </a:ln>
        </p:spPr>
      </p:pic>
      <p:sp>
        <p:nvSpPr>
          <p:cNvPr id="80" name="CustomShape 5"/>
          <p:cNvSpPr/>
          <p:nvPr/>
        </p:nvSpPr>
        <p:spPr>
          <a:xfrm>
            <a:off x="9074880" y="6428520"/>
            <a:ext cx="3186360" cy="32122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Convergence Research Center for Future Automotive Technology</a:t>
            </a:r>
            <a:endParaRPr lang="en-US" sz="12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1" dur="indefinite" restart="never" nodeType="tmRoot">
          <p:childTnLst>
            <p:seq>
              <p:cTn id="1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CustomShape 1"/>
          <p:cNvSpPr/>
          <p:nvPr/>
        </p:nvSpPr>
        <p:spPr>
          <a:xfrm>
            <a:off x="0" y="0"/>
            <a:ext cx="12191760" cy="456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68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9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71" name="CustomShape 5"/>
          <p:cNvSpPr/>
          <p:nvPr/>
        </p:nvSpPr>
        <p:spPr>
          <a:xfrm>
            <a:off x="1308240" y="1122480"/>
            <a:ext cx="957528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  <a:defRPr lang="ko-KR" altLang="en-US"/>
            </a:pPr>
            <a:r>
              <a:rPr lang="en-US" sz="6000" b="0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Novatel GPS</a:t>
            </a:r>
            <a:endParaRPr lang="en-US" sz="60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 algn="ctr">
              <a:lnSpc>
                <a:spcPct val="90000"/>
              </a:lnSpc>
              <a:defRPr lang="ko-KR" altLang="en-US"/>
            </a:pPr>
            <a:r>
              <a:rPr lang="en-US" sz="6000" b="0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USB Driver 설치</a:t>
            </a:r>
            <a:endParaRPr lang="en-US" sz="60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72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6480" cy="533520"/>
          </a:xfrm>
          <a:prstGeom prst="rect">
            <a:avLst/>
          </a:prstGeom>
          <a:ln>
            <a:noFill/>
          </a:ln>
        </p:spPr>
      </p:pic>
      <p:sp>
        <p:nvSpPr>
          <p:cNvPr id="73" name="CustomShape 5"/>
          <p:cNvSpPr/>
          <p:nvPr/>
        </p:nvSpPr>
        <p:spPr>
          <a:xfrm>
            <a:off x="9074880" y="6428520"/>
            <a:ext cx="3186360" cy="32122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Convergence Research Center for Future Automotive Technology</a:t>
            </a:r>
            <a:endParaRPr lang="en-US" sz="12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9" dur="indefinite" restart="never" nodeType="tmRoot">
          <p:childTnLst>
            <p:seq>
              <p:cTn id="1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0" y="0"/>
            <a:ext cx="12191760" cy="456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74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77" name="CustomShape 5"/>
          <p:cNvSpPr/>
          <p:nvPr/>
        </p:nvSpPr>
        <p:spPr>
          <a:xfrm>
            <a:off x="0" y="987840"/>
            <a:ext cx="5078880" cy="4615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Nov</a:t>
            </a:r>
            <a:r>
              <a:rPr lang="en-US" altLang="ko-KR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a</a:t>
            </a: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tel GPS USB Driver 설치</a:t>
            </a:r>
            <a:endParaRPr lang="en-US" sz="2000" b="1" u="sng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78" name="CustomShape 6"/>
          <p:cNvSpPr/>
          <p:nvPr/>
        </p:nvSpPr>
        <p:spPr>
          <a:xfrm>
            <a:off x="0" y="1685520"/>
            <a:ext cx="12192120" cy="5056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buNone/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※ 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Ubuntu 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터미널 상에서 아래의 명령어들을 차례대로 입력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○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 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Novatel GPS USB Driver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 다운로드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en-US" sz="1800" b="1" spc="5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wget https://www.novatel.com/assets/Documents/Downloads/ngpsusbpackage.tar.gz</a:t>
            </a:r>
            <a:endParaRPr lang="en-US" sz="1800" b="1" spc="5">
              <a:solidFill>
                <a:schemeClr val="tx1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○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파일 압축풀기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None/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tar xvfz ngpsusbpackage.tar.gz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None/>
              <a:defRPr lang="ko-KR" altLang="en-US"/>
            </a:pP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○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폴더 진입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None/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cd ngpsusbpackage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None/>
              <a:defRPr lang="ko-KR" altLang="en-US"/>
            </a:pP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○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데비안 패키지 설치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None/>
              <a:defRPr lang="ko-KR" altLang="en-US"/>
            </a:pP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s</a:t>
            </a: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udo dpkg -i ngpsusb.deb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None/>
              <a:defRPr lang="ko-KR" altLang="en-US"/>
            </a:pP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>
              <a:lnSpc>
                <a:spcPct val="100000"/>
              </a:lnSpc>
              <a:buNone/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○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 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  <a:cs typeface="함초롬돋움"/>
              </a:rPr>
              <a:t>리눅스 모듈 추가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None/>
              <a:defRPr lang="ko-KR" altLang="en-US"/>
            </a:pP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s</a:t>
            </a: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udo modprobe ngpsusb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79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6480" cy="533520"/>
          </a:xfrm>
          <a:prstGeom prst="rect">
            <a:avLst/>
          </a:prstGeom>
          <a:ln>
            <a:noFill/>
          </a:ln>
        </p:spPr>
      </p:pic>
      <p:sp>
        <p:nvSpPr>
          <p:cNvPr id="80" name="CustomShape 5"/>
          <p:cNvSpPr/>
          <p:nvPr/>
        </p:nvSpPr>
        <p:spPr>
          <a:xfrm>
            <a:off x="9074880" y="6428520"/>
            <a:ext cx="3186360" cy="32122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Convergence Research Center for Future Automotive Technology</a:t>
            </a:r>
            <a:endParaRPr lang="en-US" sz="12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1" dur="indefinite" restart="never" nodeType="tmRoot">
          <p:childTnLst>
            <p:seq>
              <p:cTn id="1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889</ep:Words>
  <ep:PresentationFormat/>
  <ep:Paragraphs>160</ep:Paragraphs>
  <ep:Slides>31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ep:HeadingPairs>
  <ep:TitlesOfParts>
    <vt:vector size="32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</vt:vector>
  </ep:TitlesOfParts>
  <ep:HyperlinkBase/>
  <ep:Application>Hancom Office Hanshow 2014</ep:Application>
  <ep:AppVersion>0900.0000.01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2018-07-30T01:47:14.000</dcterms:created>
  <dc:creator>Windows 사용자</dc:creator>
  <cp:lastModifiedBy>dgist-3414</cp:lastModifiedBy>
  <dcterms:modified xsi:type="dcterms:W3CDTF">2018-12-06T22:52:33.664</dcterms:modified>
  <cp:revision>102</cp:revision>
  <dc:title>PowerPoint 프레젠테이션</dc:title>
</cp:coreProperties>
</file>